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notesMasterIdLst>
    <p:notesMasterId r:id="rId8"/>
  </p:notesMasterIdLst>
  <p:sldIdLst>
    <p:sldId id="256" r:id="rId2"/>
    <p:sldId id="258" r:id="rId3"/>
    <p:sldId id="259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C82DF-BF9E-43B8-9DDD-8A462844A7C4}" type="datetimeFigureOut">
              <a:rPr lang="de-DE" smtClean="0"/>
              <a:t>29.11.2021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E6146-9CA4-4F7E-BD85-62575D85EC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1445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8A6E-BBB4-4E18-8FCB-615CF093A7B4}" type="datetime1">
              <a:rPr lang="de-DE" smtClean="0"/>
              <a:t>29.11.2021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35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947D-EC45-4C99-BE6F-5EE9920162CE}" type="datetime1">
              <a:rPr lang="de-DE" smtClean="0"/>
              <a:t>29.11.2021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8129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A702-BE13-4369-A1D9-FCC64EB4891B}" type="datetime1">
              <a:rPr lang="de-DE" smtClean="0"/>
              <a:t>29.11.2021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2756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9D28-1914-451E-8BF5-E9BC312A373A}" type="datetime1">
              <a:rPr lang="de-DE" smtClean="0"/>
              <a:t>29.11.2021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616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ED12-D9AC-43D6-93CF-21E26FA2210E}" type="datetime1">
              <a:rPr lang="de-DE" smtClean="0"/>
              <a:t>29.11.2021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671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30AF-ECC3-4396-828C-BB1B3064FA48}" type="datetime1">
              <a:rPr lang="de-DE" smtClean="0"/>
              <a:t>29.11.2021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318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201B-9E0C-481B-A6DF-EE1EB6C93DDE}" type="datetime1">
              <a:rPr lang="de-DE" smtClean="0"/>
              <a:t>29.11.2021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4811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C95E-2DA7-4E7D-8238-07E18EDC0662}" type="datetime1">
              <a:rPr lang="de-DE" smtClean="0"/>
              <a:t>29.11.2021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71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B2354-6AC2-4341-AA4B-BC15A744F88B}" type="datetime1">
              <a:rPr lang="de-DE" smtClean="0"/>
              <a:t>29.11.2021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91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C05F-7D90-4F16-BC04-DE50F01F6D53}" type="datetime1">
              <a:rPr lang="de-DE" smtClean="0"/>
              <a:t>29.11.2021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09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18D7-A649-4CDB-BC0F-2CCF8B87E9CA}" type="datetime1">
              <a:rPr lang="de-DE" smtClean="0"/>
              <a:t>29.11.2021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2806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B68D-BB95-4CEA-AD66-7312DAC31695}" type="datetime1">
              <a:rPr lang="de-DE" smtClean="0"/>
              <a:t>29.11.2021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8053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D7EC6-F622-4F67-8929-80AAED44BC32}" type="datetime1">
              <a:rPr lang="de-DE" smtClean="0"/>
              <a:t>29.11.2021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02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0D1B-120D-4C4C-83DF-49060332B5E3}" type="datetime1">
              <a:rPr lang="de-DE" smtClean="0"/>
              <a:t>29.11.2021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05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D9A-D2BA-48CD-8AB2-59158695B5FE}" type="datetime1">
              <a:rPr lang="de-DE" smtClean="0"/>
              <a:t>29.11.2021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3083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CA85-AEBB-4507-B338-0CA0179A202A}" type="datetime1">
              <a:rPr lang="de-DE" smtClean="0"/>
              <a:t>29.11.2021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95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EF444-519F-4928-B5F2-7F5367914579}" type="datetime1">
              <a:rPr lang="de-DE" smtClean="0"/>
              <a:t>29.11.2021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Jugendamt Friedrichshain-Kreuzberg, Jug KBE 1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F534C7-6EF2-46FC-B82F-033474847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7398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  <p:sldLayoutId id="2147483898" r:id="rId14"/>
    <p:sldLayoutId id="2147483899" r:id="rId15"/>
    <p:sldLayoutId id="2147483900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Öffnung in den Sozialraum</a:t>
            </a:r>
            <a:br>
              <a:rPr lang="de-DE" dirty="0" smtClean="0"/>
            </a:br>
            <a:r>
              <a:rPr lang="de-DE" dirty="0" smtClean="0"/>
              <a:t>Woran machen wir Qualität fest?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Bildungsnetzwerk Südliche Friedrichstadt </a:t>
            </a:r>
          </a:p>
          <a:p>
            <a:r>
              <a:rPr lang="de-DE" dirty="0" smtClean="0"/>
              <a:t>Abschlussplenum </a:t>
            </a:r>
            <a:r>
              <a:rPr lang="de-DE" dirty="0" smtClean="0"/>
              <a:t>am </a:t>
            </a:r>
            <a:r>
              <a:rPr lang="de-DE" dirty="0"/>
              <a:t>1</a:t>
            </a:r>
            <a:r>
              <a:rPr lang="de-DE" dirty="0" smtClean="0"/>
              <a:t>. Dezember </a:t>
            </a:r>
            <a:r>
              <a:rPr lang="de-DE" dirty="0" smtClean="0"/>
              <a:t>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609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925" y="628124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Öffnung nach innen und nach außen bedeutet Veränderungen auf unterschiedlichen Ebenen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Willkommensatmosphäre schaffen</a:t>
            </a:r>
          </a:p>
          <a:p>
            <a:r>
              <a:rPr lang="de-DE" dirty="0" smtClean="0"/>
              <a:t>Familien werden als Teil der Einrichtung anerkannt und werden an wichtigen Entscheidungen demokratisch beteiligt</a:t>
            </a:r>
          </a:p>
          <a:p>
            <a:r>
              <a:rPr lang="de-DE" dirty="0" smtClean="0"/>
              <a:t>Es geht darum, dass die Wünsche und Bedürfnisse der Eltern in den Alltag einfließen und Mitsprache möglich wird</a:t>
            </a:r>
          </a:p>
          <a:p>
            <a:r>
              <a:rPr lang="de-DE" dirty="0" smtClean="0"/>
              <a:t>Auch Familien selbst können Angebote für andere Familien unterbreiten</a:t>
            </a:r>
          </a:p>
          <a:p>
            <a:r>
              <a:rPr lang="de-DE" dirty="0" smtClean="0"/>
              <a:t>Initiativen von Familien nicht nur zulassen, sondern fördern und anregen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642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Öffnung nach innen und außen bedeutet weiterhin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Es besteht die Möglichkeit für Familien, aber auch andere Partner im Sozialraum, zu hospitieren und die Einrichtung kennenzulernen</a:t>
            </a:r>
          </a:p>
          <a:p>
            <a:r>
              <a:rPr lang="de-DE" dirty="0" smtClean="0"/>
              <a:t>Die Öffnung beinhaltet auch die Möglichkeit, dass in Kooperation mit anderen im Sozialraum, niedrigschwellige Zugänge für Familien ermöglicht werden z.B. Zusammenarbeit mit Stadtteilmüttern, Rucksack usw.</a:t>
            </a:r>
          </a:p>
          <a:p>
            <a:r>
              <a:rPr lang="de-DE" dirty="0" smtClean="0"/>
              <a:t>Öffnung beinhaltet auch eine gute Öffentlichkeitsarbeit und eine gute interne Kommunikation, um Informationen gut an alle Beteiligten weiterzugeben und Familien einzuladen</a:t>
            </a:r>
          </a:p>
          <a:p>
            <a:r>
              <a:rPr lang="de-DE" dirty="0" smtClean="0"/>
              <a:t>Gutes spricht sich rum - Kommunikation zwischen den Familien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74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888806"/>
          </a:xfrm>
        </p:spPr>
        <p:txBody>
          <a:bodyPr/>
          <a:lstStyle/>
          <a:p>
            <a:r>
              <a:rPr lang="de-DE" dirty="0"/>
              <a:t>K</a:t>
            </a:r>
            <a:r>
              <a:rPr lang="de-DE" dirty="0" smtClean="0"/>
              <a:t>ooperation und Vernetzung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89212" y="1579418"/>
            <a:ext cx="8915400" cy="4331804"/>
          </a:xfrm>
        </p:spPr>
        <p:txBody>
          <a:bodyPr/>
          <a:lstStyle/>
          <a:p>
            <a:r>
              <a:rPr lang="de-DE" dirty="0" smtClean="0"/>
              <a:t>Um Bildungs-und Gesundheitschancen von Familien zu erhöhen und Zugangsbarrieren zu Angeboten und Institutionen abzubauen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Wodurch?</a:t>
            </a:r>
          </a:p>
          <a:p>
            <a:pPr>
              <a:lnSpc>
                <a:spcPct val="90000"/>
              </a:lnSpc>
            </a:pPr>
            <a:r>
              <a:rPr lang="de-DE" altLang="de-DE" dirty="0"/>
              <a:t>Entwicklung von </a:t>
            </a:r>
            <a:r>
              <a:rPr lang="de-DE" altLang="de-DE" dirty="0" smtClean="0"/>
              <a:t>niedrigschwelligen Familienbildungsangeboten </a:t>
            </a:r>
            <a:r>
              <a:rPr lang="de-DE" altLang="de-DE" dirty="0"/>
              <a:t>und deren Anbindung an Kita-und Grundschule</a:t>
            </a:r>
          </a:p>
          <a:p>
            <a:pPr>
              <a:lnSpc>
                <a:spcPct val="90000"/>
              </a:lnSpc>
            </a:pPr>
            <a:r>
              <a:rPr lang="de-DE" altLang="de-DE" dirty="0"/>
              <a:t>Verbesserung der Qualität der Bildungsangebote</a:t>
            </a:r>
          </a:p>
          <a:p>
            <a:pPr>
              <a:lnSpc>
                <a:spcPct val="90000"/>
              </a:lnSpc>
            </a:pPr>
            <a:r>
              <a:rPr lang="de-DE" altLang="de-DE" dirty="0"/>
              <a:t>Elternpartizipation, </a:t>
            </a:r>
            <a:r>
              <a:rPr lang="de-DE" altLang="de-DE" dirty="0" smtClean="0"/>
              <a:t>Stärkung der Selbstwirksamkeit von Familien</a:t>
            </a:r>
          </a:p>
          <a:p>
            <a:pPr>
              <a:lnSpc>
                <a:spcPct val="90000"/>
              </a:lnSpc>
            </a:pPr>
            <a:r>
              <a:rPr lang="de-DE" altLang="de-DE" dirty="0" smtClean="0"/>
              <a:t>Gestaltung </a:t>
            </a:r>
            <a:r>
              <a:rPr lang="de-DE" altLang="de-DE" dirty="0"/>
              <a:t>der Übergänge</a:t>
            </a:r>
          </a:p>
          <a:p>
            <a:pPr>
              <a:lnSpc>
                <a:spcPct val="90000"/>
              </a:lnSpc>
            </a:pPr>
            <a:r>
              <a:rPr lang="de-DE" altLang="de-DE" dirty="0"/>
              <a:t>Verbesserung der Schlüsselqualifikation Sprache</a:t>
            </a:r>
          </a:p>
          <a:p>
            <a:pPr>
              <a:lnSpc>
                <a:spcPct val="90000"/>
              </a:lnSpc>
            </a:pPr>
            <a:r>
              <a:rPr lang="de-DE" altLang="de-DE" dirty="0"/>
              <a:t>Entwicklung eines gemeinsamen Bildungsverständnisses</a:t>
            </a:r>
          </a:p>
          <a:p>
            <a:pPr>
              <a:lnSpc>
                <a:spcPct val="90000"/>
              </a:lnSpc>
            </a:pPr>
            <a:r>
              <a:rPr lang="de-DE" altLang="de-DE" dirty="0"/>
              <a:t>Erschließung sozialräumlicher Ressourcen mit und für Familien</a:t>
            </a:r>
          </a:p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42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Qualitätsbereiche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</a:t>
            </a:r>
            <a:r>
              <a:rPr lang="de-DE" dirty="0"/>
              <a:t>Strukturqualität macht Aussagen zu den </a:t>
            </a:r>
            <a:r>
              <a:rPr lang="de-DE" dirty="0" smtClean="0"/>
              <a:t>Ressourcen</a:t>
            </a:r>
            <a:r>
              <a:rPr lang="de-DE" dirty="0"/>
              <a:t>, das heißt zu Ausstattungsmerkmalen, </a:t>
            </a:r>
            <a:r>
              <a:rPr lang="de-DE" dirty="0" smtClean="0"/>
              <a:t>organisationsbezogenen </a:t>
            </a:r>
            <a:r>
              <a:rPr lang="de-DE" dirty="0"/>
              <a:t>Rahmenbedingungen, </a:t>
            </a:r>
            <a:r>
              <a:rPr lang="de-DE" dirty="0" smtClean="0"/>
              <a:t>Fähigkeiten </a:t>
            </a:r>
            <a:r>
              <a:rPr lang="de-DE" dirty="0"/>
              <a:t>der Mitarbeiter/-innen etc.  </a:t>
            </a:r>
            <a:endParaRPr lang="de-DE" dirty="0" smtClean="0"/>
          </a:p>
          <a:p>
            <a:r>
              <a:rPr lang="de-DE" dirty="0" smtClean="0"/>
              <a:t>Die </a:t>
            </a:r>
            <a:r>
              <a:rPr lang="de-DE" dirty="0"/>
              <a:t>Prozessqualität macht Angaben zu den </a:t>
            </a:r>
            <a:r>
              <a:rPr lang="de-DE" dirty="0" smtClean="0"/>
              <a:t>Aktivitäten</a:t>
            </a:r>
            <a:r>
              <a:rPr lang="de-DE" dirty="0"/>
              <a:t>, Verfahren und Vorgängen der </a:t>
            </a:r>
            <a:r>
              <a:rPr lang="de-DE" dirty="0" smtClean="0"/>
              <a:t>Leistungserbringung </a:t>
            </a:r>
          </a:p>
          <a:p>
            <a:pPr marL="0" indent="0">
              <a:buNone/>
            </a:pPr>
            <a:r>
              <a:rPr lang="de-DE" dirty="0" smtClean="0"/>
              <a:t>und </a:t>
            </a:r>
            <a:r>
              <a:rPr lang="de-DE" dirty="0"/>
              <a:t> </a:t>
            </a:r>
            <a:endParaRPr lang="de-DE" dirty="0" smtClean="0"/>
          </a:p>
          <a:p>
            <a:r>
              <a:rPr lang="de-DE" dirty="0" smtClean="0"/>
              <a:t>die </a:t>
            </a:r>
            <a:r>
              <a:rPr lang="de-DE" dirty="0"/>
              <a:t>Ergebnisqualität zu den erzielten Erfolgen und </a:t>
            </a:r>
            <a:br>
              <a:rPr lang="de-DE" dirty="0"/>
            </a:br>
            <a:r>
              <a:rPr lang="de-DE" dirty="0"/>
              <a:t>Misserfolgen.</a:t>
            </a:r>
            <a:br>
              <a:rPr lang="de-DE" dirty="0"/>
            </a:b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891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Qualität der </a:t>
            </a:r>
            <a:r>
              <a:rPr lang="de-DE" dirty="0"/>
              <a:t>Ö</a:t>
            </a:r>
            <a:r>
              <a:rPr lang="de-DE" dirty="0" smtClean="0"/>
              <a:t>ffnung in den Sozialraum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1. individuell bzw. </a:t>
            </a:r>
            <a:r>
              <a:rPr lang="de-DE" dirty="0"/>
              <a:t>einrichtungsbezogen</a:t>
            </a:r>
          </a:p>
          <a:p>
            <a:r>
              <a:rPr lang="de-DE" dirty="0" smtClean="0"/>
              <a:t>Was haben wir zur </a:t>
            </a:r>
            <a:r>
              <a:rPr lang="de-DE" dirty="0"/>
              <a:t>Ö</a:t>
            </a:r>
            <a:r>
              <a:rPr lang="de-DE" dirty="0" smtClean="0"/>
              <a:t>ffnung in den Sozialraum unternommen?</a:t>
            </a:r>
          </a:p>
          <a:p>
            <a:r>
              <a:rPr lang="de-DE" dirty="0" smtClean="0"/>
              <a:t>Was unterstützt uns?</a:t>
            </a:r>
          </a:p>
          <a:p>
            <a:r>
              <a:rPr lang="de-DE" dirty="0" smtClean="0"/>
              <a:t>Was ist uns geglückt und woran lohnt es sich weiter zu arbeiten?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2. in der Kleingruppe</a:t>
            </a:r>
          </a:p>
          <a:p>
            <a:r>
              <a:rPr lang="de-DE" dirty="0" smtClean="0"/>
              <a:t>Was </a:t>
            </a:r>
            <a:r>
              <a:rPr lang="de-DE" dirty="0" err="1" smtClean="0"/>
              <a:t>läßt</a:t>
            </a:r>
            <a:r>
              <a:rPr lang="de-DE" dirty="0" smtClean="0"/>
              <a:t> sich verallgemeinern und wie können wir uns dabei </a:t>
            </a:r>
            <a:r>
              <a:rPr lang="de-DE" dirty="0" err="1" smtClean="0"/>
              <a:t>unterstützenß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3. </a:t>
            </a:r>
            <a:r>
              <a:rPr lang="de-DE" dirty="0"/>
              <a:t>P</a:t>
            </a:r>
            <a:r>
              <a:rPr lang="de-DE" dirty="0" smtClean="0"/>
              <a:t>lenum – Berichte aus den Kleingruppen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Jugendamt Friedrichshain-Kreuzberg, Jug KBE 1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91836"/>
      </p:ext>
    </p:extLst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384</Words>
  <Application>Microsoft Office PowerPoint</Application>
  <PresentationFormat>Breitbild</PresentationFormat>
  <Paragraphs>46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Fetzen</vt:lpstr>
      <vt:lpstr>Öffnung in den Sozialraum Woran machen wir Qualität fest?</vt:lpstr>
      <vt:lpstr>Öffnung nach innen und nach außen bedeutet Veränderungen auf unterschiedlichen Ebenen</vt:lpstr>
      <vt:lpstr>Öffnung nach innen und außen bedeutet weiterhin</vt:lpstr>
      <vt:lpstr>Kooperation und Vernetzung</vt:lpstr>
      <vt:lpstr>Qualitätsbereiche</vt:lpstr>
      <vt:lpstr>Qualität der Öffnung in den Sozialraum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Öffnung in den Sozialraum 3. Säule im EE-Ansatz</dc:title>
  <dc:creator>Hunold, Jana</dc:creator>
  <cp:lastModifiedBy>Username</cp:lastModifiedBy>
  <cp:revision>18</cp:revision>
  <dcterms:created xsi:type="dcterms:W3CDTF">2021-04-07T11:39:51Z</dcterms:created>
  <dcterms:modified xsi:type="dcterms:W3CDTF">2021-11-29T15:36:49Z</dcterms:modified>
</cp:coreProperties>
</file>